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58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5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60" r:id="rId33"/>
    <p:sldId id="261" r:id="rId34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rk, Connie" userId="73351e60-ad32-4085-a232-1d9f9b189479" providerId="ADAL" clId="{D71D3AF7-1652-4D54-8100-F6B47A10C89A}"/>
    <pc:docChg chg="addSld modSld">
      <pc:chgData name="Clark, Connie" userId="73351e60-ad32-4085-a232-1d9f9b189479" providerId="ADAL" clId="{D71D3AF7-1652-4D54-8100-F6B47A10C89A}" dt="2022-03-02T15:54:05.631" v="66" actId="14100"/>
      <pc:docMkLst>
        <pc:docMk/>
      </pc:docMkLst>
      <pc:sldChg chg="addSp modSp mod">
        <pc:chgData name="Clark, Connie" userId="73351e60-ad32-4085-a232-1d9f9b189479" providerId="ADAL" clId="{D71D3AF7-1652-4D54-8100-F6B47A10C89A}" dt="2022-03-02T14:38:53.769" v="3" actId="1076"/>
        <pc:sldMkLst>
          <pc:docMk/>
          <pc:sldMk cId="328259681" sldId="257"/>
        </pc:sldMkLst>
        <pc:picChg chg="add mod">
          <ac:chgData name="Clark, Connie" userId="73351e60-ad32-4085-a232-1d9f9b189479" providerId="ADAL" clId="{D71D3AF7-1652-4D54-8100-F6B47A10C89A}" dt="2022-03-02T14:38:53.769" v="3" actId="1076"/>
          <ac:picMkLst>
            <pc:docMk/>
            <pc:sldMk cId="328259681" sldId="257"/>
            <ac:picMk id="3" creationId="{0A1FEEFF-26F1-42BC-952B-1FF39BA230DA}"/>
          </ac:picMkLst>
        </pc:picChg>
      </pc:sldChg>
      <pc:sldChg chg="addSp modSp mod">
        <pc:chgData name="Clark, Connie" userId="73351e60-ad32-4085-a232-1d9f9b189479" providerId="ADAL" clId="{D71D3AF7-1652-4D54-8100-F6B47A10C89A}" dt="2022-03-02T15:22:56.490" v="54" actId="14100"/>
        <pc:sldMkLst>
          <pc:docMk/>
          <pc:sldMk cId="3029391524" sldId="258"/>
        </pc:sldMkLst>
        <pc:picChg chg="add mod">
          <ac:chgData name="Clark, Connie" userId="73351e60-ad32-4085-a232-1d9f9b189479" providerId="ADAL" clId="{D71D3AF7-1652-4D54-8100-F6B47A10C89A}" dt="2022-03-02T15:22:56.490" v="54" actId="14100"/>
          <ac:picMkLst>
            <pc:docMk/>
            <pc:sldMk cId="3029391524" sldId="258"/>
            <ac:picMk id="3" creationId="{D9AE0C0F-A542-439B-B125-4089FD69CE64}"/>
          </ac:picMkLst>
        </pc:picChg>
      </pc:sldChg>
      <pc:sldChg chg="addSp modSp mod">
        <pc:chgData name="Clark, Connie" userId="73351e60-ad32-4085-a232-1d9f9b189479" providerId="ADAL" clId="{D71D3AF7-1652-4D54-8100-F6B47A10C89A}" dt="2022-03-02T14:41:03.656" v="6" actId="14100"/>
        <pc:sldMkLst>
          <pc:docMk/>
          <pc:sldMk cId="2431445555" sldId="262"/>
        </pc:sldMkLst>
        <pc:picChg chg="add mod">
          <ac:chgData name="Clark, Connie" userId="73351e60-ad32-4085-a232-1d9f9b189479" providerId="ADAL" clId="{D71D3AF7-1652-4D54-8100-F6B47A10C89A}" dt="2022-03-02T14:41:03.656" v="6" actId="14100"/>
          <ac:picMkLst>
            <pc:docMk/>
            <pc:sldMk cId="2431445555" sldId="262"/>
            <ac:picMk id="3" creationId="{203B0B6C-5405-43DF-9717-08AF10682C52}"/>
          </ac:picMkLst>
        </pc:picChg>
      </pc:sldChg>
      <pc:sldChg chg="addSp modSp mod">
        <pc:chgData name="Clark, Connie" userId="73351e60-ad32-4085-a232-1d9f9b189479" providerId="ADAL" clId="{D71D3AF7-1652-4D54-8100-F6B47A10C89A}" dt="2022-03-02T14:45:28.629" v="10" actId="14100"/>
        <pc:sldMkLst>
          <pc:docMk/>
          <pc:sldMk cId="3916473824" sldId="263"/>
        </pc:sldMkLst>
        <pc:picChg chg="add mod">
          <ac:chgData name="Clark, Connie" userId="73351e60-ad32-4085-a232-1d9f9b189479" providerId="ADAL" clId="{D71D3AF7-1652-4D54-8100-F6B47A10C89A}" dt="2022-03-02T14:45:28.629" v="10" actId="14100"/>
          <ac:picMkLst>
            <pc:docMk/>
            <pc:sldMk cId="3916473824" sldId="263"/>
            <ac:picMk id="3" creationId="{428401F1-F93F-44A3-9123-76A171DBAE4D}"/>
          </ac:picMkLst>
        </pc:picChg>
      </pc:sldChg>
      <pc:sldChg chg="addSp modSp mod">
        <pc:chgData name="Clark, Connie" userId="73351e60-ad32-4085-a232-1d9f9b189479" providerId="ADAL" clId="{D71D3AF7-1652-4D54-8100-F6B47A10C89A}" dt="2022-03-02T14:49:43.190" v="13" actId="14100"/>
        <pc:sldMkLst>
          <pc:docMk/>
          <pc:sldMk cId="741338842" sldId="264"/>
        </pc:sldMkLst>
        <pc:picChg chg="add mod">
          <ac:chgData name="Clark, Connie" userId="73351e60-ad32-4085-a232-1d9f9b189479" providerId="ADAL" clId="{D71D3AF7-1652-4D54-8100-F6B47A10C89A}" dt="2022-03-02T14:49:43.190" v="13" actId="14100"/>
          <ac:picMkLst>
            <pc:docMk/>
            <pc:sldMk cId="741338842" sldId="264"/>
            <ac:picMk id="3" creationId="{61692474-28F3-4BC7-9AFA-32E5F869F664}"/>
          </ac:picMkLst>
        </pc:picChg>
      </pc:sldChg>
      <pc:sldChg chg="addSp modSp mod">
        <pc:chgData name="Clark, Connie" userId="73351e60-ad32-4085-a232-1d9f9b189479" providerId="ADAL" clId="{D71D3AF7-1652-4D54-8100-F6B47A10C89A}" dt="2022-03-02T15:04:27.003" v="16" actId="14100"/>
        <pc:sldMkLst>
          <pc:docMk/>
          <pc:sldMk cId="3916443102" sldId="265"/>
        </pc:sldMkLst>
        <pc:picChg chg="add mod">
          <ac:chgData name="Clark, Connie" userId="73351e60-ad32-4085-a232-1d9f9b189479" providerId="ADAL" clId="{D71D3AF7-1652-4D54-8100-F6B47A10C89A}" dt="2022-03-02T15:04:27.003" v="16" actId="14100"/>
          <ac:picMkLst>
            <pc:docMk/>
            <pc:sldMk cId="3916443102" sldId="265"/>
            <ac:picMk id="3" creationId="{687AB17B-F548-4101-8EB8-8946B30F272D}"/>
          </ac:picMkLst>
        </pc:picChg>
      </pc:sldChg>
      <pc:sldChg chg="addSp modSp mod">
        <pc:chgData name="Clark, Connie" userId="73351e60-ad32-4085-a232-1d9f9b189479" providerId="ADAL" clId="{D71D3AF7-1652-4D54-8100-F6B47A10C89A}" dt="2022-03-02T15:06:22.569" v="19" actId="14100"/>
        <pc:sldMkLst>
          <pc:docMk/>
          <pc:sldMk cId="1262354736" sldId="266"/>
        </pc:sldMkLst>
        <pc:picChg chg="add mod">
          <ac:chgData name="Clark, Connie" userId="73351e60-ad32-4085-a232-1d9f9b189479" providerId="ADAL" clId="{D71D3AF7-1652-4D54-8100-F6B47A10C89A}" dt="2022-03-02T15:06:22.569" v="19" actId="14100"/>
          <ac:picMkLst>
            <pc:docMk/>
            <pc:sldMk cId="1262354736" sldId="266"/>
            <ac:picMk id="3" creationId="{74924B89-61F6-46CB-8454-33E3065D03C5}"/>
          </ac:picMkLst>
        </pc:picChg>
      </pc:sldChg>
      <pc:sldChg chg="addSp modSp mod">
        <pc:chgData name="Clark, Connie" userId="73351e60-ad32-4085-a232-1d9f9b189479" providerId="ADAL" clId="{D71D3AF7-1652-4D54-8100-F6B47A10C89A}" dt="2022-03-02T15:07:20.500" v="22" actId="14100"/>
        <pc:sldMkLst>
          <pc:docMk/>
          <pc:sldMk cId="2011436288" sldId="267"/>
        </pc:sldMkLst>
        <pc:picChg chg="add mod">
          <ac:chgData name="Clark, Connie" userId="73351e60-ad32-4085-a232-1d9f9b189479" providerId="ADAL" clId="{D71D3AF7-1652-4D54-8100-F6B47A10C89A}" dt="2022-03-02T15:07:20.500" v="22" actId="14100"/>
          <ac:picMkLst>
            <pc:docMk/>
            <pc:sldMk cId="2011436288" sldId="267"/>
            <ac:picMk id="3" creationId="{D9B8D5F7-22D7-451F-A223-6FD678BF1093}"/>
          </ac:picMkLst>
        </pc:picChg>
      </pc:sldChg>
      <pc:sldChg chg="addSp modSp mod">
        <pc:chgData name="Clark, Connie" userId="73351e60-ad32-4085-a232-1d9f9b189479" providerId="ADAL" clId="{D71D3AF7-1652-4D54-8100-F6B47A10C89A}" dt="2022-03-02T15:16:48.880" v="25" actId="14100"/>
        <pc:sldMkLst>
          <pc:docMk/>
          <pc:sldMk cId="887925978" sldId="268"/>
        </pc:sldMkLst>
        <pc:picChg chg="add mod">
          <ac:chgData name="Clark, Connie" userId="73351e60-ad32-4085-a232-1d9f9b189479" providerId="ADAL" clId="{D71D3AF7-1652-4D54-8100-F6B47A10C89A}" dt="2022-03-02T15:16:48.880" v="25" actId="14100"/>
          <ac:picMkLst>
            <pc:docMk/>
            <pc:sldMk cId="887925978" sldId="268"/>
            <ac:picMk id="3" creationId="{A6618495-A8D6-4D26-B86D-3DC7542438DA}"/>
          </ac:picMkLst>
        </pc:picChg>
      </pc:sldChg>
      <pc:sldChg chg="addSp modSp mod">
        <pc:chgData name="Clark, Connie" userId="73351e60-ad32-4085-a232-1d9f9b189479" providerId="ADAL" clId="{D71D3AF7-1652-4D54-8100-F6B47A10C89A}" dt="2022-03-02T15:18:35.225" v="28" actId="14100"/>
        <pc:sldMkLst>
          <pc:docMk/>
          <pc:sldMk cId="3094271610" sldId="269"/>
        </pc:sldMkLst>
        <pc:picChg chg="add mod">
          <ac:chgData name="Clark, Connie" userId="73351e60-ad32-4085-a232-1d9f9b189479" providerId="ADAL" clId="{D71D3AF7-1652-4D54-8100-F6B47A10C89A}" dt="2022-03-02T15:18:35.225" v="28" actId="14100"/>
          <ac:picMkLst>
            <pc:docMk/>
            <pc:sldMk cId="3094271610" sldId="269"/>
            <ac:picMk id="3" creationId="{95408EB8-F4E9-477B-B7C4-C8E80CC54AA6}"/>
          </ac:picMkLst>
        </pc:picChg>
      </pc:sldChg>
      <pc:sldChg chg="addSp modSp mod">
        <pc:chgData name="Clark, Connie" userId="73351e60-ad32-4085-a232-1d9f9b189479" providerId="ADAL" clId="{D71D3AF7-1652-4D54-8100-F6B47A10C89A}" dt="2022-03-02T15:19:05.209" v="31" actId="14100"/>
        <pc:sldMkLst>
          <pc:docMk/>
          <pc:sldMk cId="2669533485" sldId="270"/>
        </pc:sldMkLst>
        <pc:picChg chg="add mod">
          <ac:chgData name="Clark, Connie" userId="73351e60-ad32-4085-a232-1d9f9b189479" providerId="ADAL" clId="{D71D3AF7-1652-4D54-8100-F6B47A10C89A}" dt="2022-03-02T15:19:05.209" v="31" actId="14100"/>
          <ac:picMkLst>
            <pc:docMk/>
            <pc:sldMk cId="2669533485" sldId="270"/>
            <ac:picMk id="3" creationId="{B3B45566-C519-470D-BAC6-AE453BCAF243}"/>
          </ac:picMkLst>
        </pc:picChg>
      </pc:sldChg>
      <pc:sldChg chg="addSp modSp mod">
        <pc:chgData name="Clark, Connie" userId="73351e60-ad32-4085-a232-1d9f9b189479" providerId="ADAL" clId="{D71D3AF7-1652-4D54-8100-F6B47A10C89A}" dt="2022-03-02T15:21:56.334" v="34" actId="14100"/>
        <pc:sldMkLst>
          <pc:docMk/>
          <pc:sldMk cId="3738140978" sldId="271"/>
        </pc:sldMkLst>
        <pc:picChg chg="add mod">
          <ac:chgData name="Clark, Connie" userId="73351e60-ad32-4085-a232-1d9f9b189479" providerId="ADAL" clId="{D71D3AF7-1652-4D54-8100-F6B47A10C89A}" dt="2022-03-02T15:21:56.334" v="34" actId="14100"/>
          <ac:picMkLst>
            <pc:docMk/>
            <pc:sldMk cId="3738140978" sldId="271"/>
            <ac:picMk id="3" creationId="{B7834E29-20C5-4CD0-8489-21EB7EBBF552}"/>
          </ac:picMkLst>
        </pc:picChg>
      </pc:sldChg>
      <pc:sldChg chg="addSp modSp add mod">
        <pc:chgData name="Clark, Connie" userId="73351e60-ad32-4085-a232-1d9f9b189479" providerId="ADAL" clId="{D71D3AF7-1652-4D54-8100-F6B47A10C89A}" dt="2022-03-02T15:26:00.483" v="57" actId="14100"/>
        <pc:sldMkLst>
          <pc:docMk/>
          <pc:sldMk cId="1453750193" sldId="272"/>
        </pc:sldMkLst>
        <pc:picChg chg="add mod">
          <ac:chgData name="Clark, Connie" userId="73351e60-ad32-4085-a232-1d9f9b189479" providerId="ADAL" clId="{D71D3AF7-1652-4D54-8100-F6B47A10C89A}" dt="2022-03-02T15:26:00.483" v="57" actId="14100"/>
          <ac:picMkLst>
            <pc:docMk/>
            <pc:sldMk cId="1453750193" sldId="272"/>
            <ac:picMk id="3" creationId="{E40F38AF-2F0B-4A42-9B7A-0615A86B9F05}"/>
          </ac:picMkLst>
        </pc:picChg>
      </pc:sldChg>
      <pc:sldChg chg="addSp modSp add mod">
        <pc:chgData name="Clark, Connie" userId="73351e60-ad32-4085-a232-1d9f9b189479" providerId="ADAL" clId="{D71D3AF7-1652-4D54-8100-F6B47A10C89A}" dt="2022-03-02T15:32:03.084" v="60" actId="14100"/>
        <pc:sldMkLst>
          <pc:docMk/>
          <pc:sldMk cId="163788341" sldId="273"/>
        </pc:sldMkLst>
        <pc:picChg chg="add mod">
          <ac:chgData name="Clark, Connie" userId="73351e60-ad32-4085-a232-1d9f9b189479" providerId="ADAL" clId="{D71D3AF7-1652-4D54-8100-F6B47A10C89A}" dt="2022-03-02T15:32:03.084" v="60" actId="14100"/>
          <ac:picMkLst>
            <pc:docMk/>
            <pc:sldMk cId="163788341" sldId="273"/>
            <ac:picMk id="3" creationId="{AD34A1DC-00C0-49C8-864A-9D015502F2CC}"/>
          </ac:picMkLst>
        </pc:picChg>
      </pc:sldChg>
      <pc:sldChg chg="addSp modSp add mod">
        <pc:chgData name="Clark, Connie" userId="73351e60-ad32-4085-a232-1d9f9b189479" providerId="ADAL" clId="{D71D3AF7-1652-4D54-8100-F6B47A10C89A}" dt="2022-03-02T15:51:37.238" v="63" actId="14100"/>
        <pc:sldMkLst>
          <pc:docMk/>
          <pc:sldMk cId="162463236" sldId="274"/>
        </pc:sldMkLst>
        <pc:picChg chg="add mod">
          <ac:chgData name="Clark, Connie" userId="73351e60-ad32-4085-a232-1d9f9b189479" providerId="ADAL" clId="{D71D3AF7-1652-4D54-8100-F6B47A10C89A}" dt="2022-03-02T15:51:37.238" v="63" actId="14100"/>
          <ac:picMkLst>
            <pc:docMk/>
            <pc:sldMk cId="162463236" sldId="274"/>
            <ac:picMk id="3" creationId="{D06D98C1-B852-45C0-8E0B-40E698C91DD7}"/>
          </ac:picMkLst>
        </pc:picChg>
      </pc:sldChg>
      <pc:sldChg chg="addSp modSp add mod">
        <pc:chgData name="Clark, Connie" userId="73351e60-ad32-4085-a232-1d9f9b189479" providerId="ADAL" clId="{D71D3AF7-1652-4D54-8100-F6B47A10C89A}" dt="2022-03-02T15:54:05.631" v="66" actId="14100"/>
        <pc:sldMkLst>
          <pc:docMk/>
          <pc:sldMk cId="2046539519" sldId="275"/>
        </pc:sldMkLst>
        <pc:picChg chg="add mod">
          <ac:chgData name="Clark, Connie" userId="73351e60-ad32-4085-a232-1d9f9b189479" providerId="ADAL" clId="{D71D3AF7-1652-4D54-8100-F6B47A10C89A}" dt="2022-03-02T15:54:05.631" v="66" actId="14100"/>
          <ac:picMkLst>
            <pc:docMk/>
            <pc:sldMk cId="2046539519" sldId="275"/>
            <ac:picMk id="3" creationId="{C8158F15-1855-4206-B93A-621743C93DDF}"/>
          </ac:picMkLst>
        </pc:picChg>
      </pc:sldChg>
      <pc:sldChg chg="add">
        <pc:chgData name="Clark, Connie" userId="73351e60-ad32-4085-a232-1d9f9b189479" providerId="ADAL" clId="{D71D3AF7-1652-4D54-8100-F6B47A10C89A}" dt="2022-03-02T15:22:12.740" v="39"/>
        <pc:sldMkLst>
          <pc:docMk/>
          <pc:sldMk cId="1218789713" sldId="276"/>
        </pc:sldMkLst>
      </pc:sldChg>
      <pc:sldChg chg="add">
        <pc:chgData name="Clark, Connie" userId="73351e60-ad32-4085-a232-1d9f9b189479" providerId="ADAL" clId="{D71D3AF7-1652-4D54-8100-F6B47A10C89A}" dt="2022-03-02T15:22:13.110" v="40"/>
        <pc:sldMkLst>
          <pc:docMk/>
          <pc:sldMk cId="1599261648" sldId="277"/>
        </pc:sldMkLst>
      </pc:sldChg>
      <pc:sldChg chg="add">
        <pc:chgData name="Clark, Connie" userId="73351e60-ad32-4085-a232-1d9f9b189479" providerId="ADAL" clId="{D71D3AF7-1652-4D54-8100-F6B47A10C89A}" dt="2022-03-02T15:22:13.458" v="41"/>
        <pc:sldMkLst>
          <pc:docMk/>
          <pc:sldMk cId="3846547255" sldId="278"/>
        </pc:sldMkLst>
      </pc:sldChg>
      <pc:sldChg chg="add">
        <pc:chgData name="Clark, Connie" userId="73351e60-ad32-4085-a232-1d9f9b189479" providerId="ADAL" clId="{D71D3AF7-1652-4D54-8100-F6B47A10C89A}" dt="2022-03-02T15:22:13.835" v="42"/>
        <pc:sldMkLst>
          <pc:docMk/>
          <pc:sldMk cId="2023913482" sldId="279"/>
        </pc:sldMkLst>
      </pc:sldChg>
      <pc:sldChg chg="add">
        <pc:chgData name="Clark, Connie" userId="73351e60-ad32-4085-a232-1d9f9b189479" providerId="ADAL" clId="{D71D3AF7-1652-4D54-8100-F6B47A10C89A}" dt="2022-03-02T15:22:18.960" v="43"/>
        <pc:sldMkLst>
          <pc:docMk/>
          <pc:sldMk cId="4116877892" sldId="280"/>
        </pc:sldMkLst>
      </pc:sldChg>
      <pc:sldChg chg="add">
        <pc:chgData name="Clark, Connie" userId="73351e60-ad32-4085-a232-1d9f9b189479" providerId="ADAL" clId="{D71D3AF7-1652-4D54-8100-F6B47A10C89A}" dt="2022-03-02T15:22:19.663" v="44"/>
        <pc:sldMkLst>
          <pc:docMk/>
          <pc:sldMk cId="2888435192" sldId="281"/>
        </pc:sldMkLst>
      </pc:sldChg>
      <pc:sldChg chg="add">
        <pc:chgData name="Clark, Connie" userId="73351e60-ad32-4085-a232-1d9f9b189479" providerId="ADAL" clId="{D71D3AF7-1652-4D54-8100-F6B47A10C89A}" dt="2022-03-02T15:22:20.134" v="45"/>
        <pc:sldMkLst>
          <pc:docMk/>
          <pc:sldMk cId="3683484326" sldId="282"/>
        </pc:sldMkLst>
      </pc:sldChg>
      <pc:sldChg chg="add">
        <pc:chgData name="Clark, Connie" userId="73351e60-ad32-4085-a232-1d9f9b189479" providerId="ADAL" clId="{D71D3AF7-1652-4D54-8100-F6B47A10C89A}" dt="2022-03-02T15:22:20.544" v="46"/>
        <pc:sldMkLst>
          <pc:docMk/>
          <pc:sldMk cId="568135935" sldId="283"/>
        </pc:sldMkLst>
      </pc:sldChg>
      <pc:sldChg chg="add">
        <pc:chgData name="Clark, Connie" userId="73351e60-ad32-4085-a232-1d9f9b189479" providerId="ADAL" clId="{D71D3AF7-1652-4D54-8100-F6B47A10C89A}" dt="2022-03-02T15:22:20.907" v="47"/>
        <pc:sldMkLst>
          <pc:docMk/>
          <pc:sldMk cId="2039590702" sldId="284"/>
        </pc:sldMkLst>
      </pc:sldChg>
      <pc:sldChg chg="add">
        <pc:chgData name="Clark, Connie" userId="73351e60-ad32-4085-a232-1d9f9b189479" providerId="ADAL" clId="{D71D3AF7-1652-4D54-8100-F6B47A10C89A}" dt="2022-03-02T15:22:21.304" v="48"/>
        <pc:sldMkLst>
          <pc:docMk/>
          <pc:sldMk cId="3164720033" sldId="285"/>
        </pc:sldMkLst>
      </pc:sldChg>
      <pc:sldChg chg="add">
        <pc:chgData name="Clark, Connie" userId="73351e60-ad32-4085-a232-1d9f9b189479" providerId="ADAL" clId="{D71D3AF7-1652-4D54-8100-F6B47A10C89A}" dt="2022-03-02T15:22:21.681" v="49"/>
        <pc:sldMkLst>
          <pc:docMk/>
          <pc:sldMk cId="1366085930" sldId="286"/>
        </pc:sldMkLst>
      </pc:sldChg>
      <pc:sldChg chg="add">
        <pc:chgData name="Clark, Connie" userId="73351e60-ad32-4085-a232-1d9f9b189479" providerId="ADAL" clId="{D71D3AF7-1652-4D54-8100-F6B47A10C89A}" dt="2022-03-02T15:22:22.078" v="50"/>
        <pc:sldMkLst>
          <pc:docMk/>
          <pc:sldMk cId="1300613719" sldId="287"/>
        </pc:sldMkLst>
      </pc:sldChg>
      <pc:sldChg chg="add">
        <pc:chgData name="Clark, Connie" userId="73351e60-ad32-4085-a232-1d9f9b189479" providerId="ADAL" clId="{D71D3AF7-1652-4D54-8100-F6B47A10C89A}" dt="2022-03-02T15:22:26.253" v="51"/>
        <pc:sldMkLst>
          <pc:docMk/>
          <pc:sldMk cId="1878489331" sldId="28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63EA0-BBF0-4A97-9F87-5B9268C0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2F36EE-27B1-469A-96FD-3457AEE26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163CE1-A5D3-4212-9FB5-B530DE31B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A6C-62A4-4C4E-9ED9-B7C6A947B015}" type="datetimeFigureOut">
              <a:rPr lang="es-AR" smtClean="0"/>
              <a:t>29/9/2024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9FF93C-F66D-48FA-B510-740D76BC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0DC8BF-20EF-48BB-8621-42767F3A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F5A1-5E04-49A8-BF7F-AF6F9A25E9D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95895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0D188-1345-46FA-A763-6A972B7C2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050179-E662-4EBB-ABEB-16314A2FB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8BCF38-6F01-4167-927D-EC61ADA5C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A6C-62A4-4C4E-9ED9-B7C6A947B015}" type="datetimeFigureOut">
              <a:rPr lang="es-AR" smtClean="0"/>
              <a:t>29/9/2024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A7DDF2-858B-4DF7-BD3E-89B94EACF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22D3C7-9445-44EF-BFDE-DE1A3C49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F5A1-5E04-49A8-BF7F-AF6F9A25E9D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5686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F595791-7F90-4C0C-BEC1-007750ABA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3D4D6BA-3AFA-4E73-ABF7-B2EC5DA88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D5ECBB-89FA-4091-A84A-7959CBA0D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A6C-62A4-4C4E-9ED9-B7C6A947B015}" type="datetimeFigureOut">
              <a:rPr lang="es-AR" smtClean="0"/>
              <a:t>29/9/2024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904DAD-CE8D-4F8C-912D-3375591C1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EB4008-6AE5-49F8-8D82-00B2C2FD1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F5A1-5E04-49A8-BF7F-AF6F9A25E9D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164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6C9C8-1714-4C86-B570-F7F1134E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6A722C-A766-4C2E-82AC-B20178957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415E7B-8C8C-4D4F-9ADF-2DCDA0AA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A6C-62A4-4C4E-9ED9-B7C6A947B015}" type="datetimeFigureOut">
              <a:rPr lang="es-AR" smtClean="0"/>
              <a:t>29/9/2024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F6171B-2D4A-427F-88AF-11A04714F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BA8699-6906-437D-86FF-32248F1C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F5A1-5E04-49A8-BF7F-AF6F9A25E9D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56457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1CE3C-86E1-4CAE-8CC0-0646C03EF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CCB30F-62F9-4252-A829-806A0EBD2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1C89DC-3F96-4D12-9A5C-1CA6881BE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A6C-62A4-4C4E-9ED9-B7C6A947B015}" type="datetimeFigureOut">
              <a:rPr lang="es-AR" smtClean="0"/>
              <a:t>29/9/2024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0ADEBE-8923-4A6B-8C11-1C59E886E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A2A7AD-8AC7-4ADE-905F-D839EFE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F5A1-5E04-49A8-BF7F-AF6F9A25E9D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45456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AF454E-01E6-4A15-AAF8-8878C29E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B9154C-49BB-4012-B24C-7538F9014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04617BD-EF33-4441-8E8D-C676190E4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0D2468-7A6E-44E1-9DB2-6B740E6D3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A6C-62A4-4C4E-9ED9-B7C6A947B015}" type="datetimeFigureOut">
              <a:rPr lang="es-AR" smtClean="0"/>
              <a:t>29/9/2024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7CCB05-86CF-4A81-9066-F010CC5F1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9A0F83-EA92-40AF-B2F3-E8B4CDF39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F5A1-5E04-49A8-BF7F-AF6F9A25E9D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2826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24278D-2451-40CA-9F6F-6D75DD24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1D99FC-506A-44C9-BE80-CA10895B5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C92828-4067-41DA-ADBC-4C78C329E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DBBD2D6-CB38-45D4-BCA2-FD0E4D016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1432562-FCE7-43DB-B297-A6B2DFF71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7113234-9DD9-4E79-8C99-8B38E7021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A6C-62A4-4C4E-9ED9-B7C6A947B015}" type="datetimeFigureOut">
              <a:rPr lang="es-AR" smtClean="0"/>
              <a:t>29/9/2024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21A1BFF-13BB-4EA6-A4DB-2AD0BFE2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11A2280-CF30-4641-BCDC-0AC50298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F5A1-5E04-49A8-BF7F-AF6F9A25E9D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7247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3C3E4B-3E93-4B09-81A5-5CA0698FF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7739EA9-2321-4013-9C62-1AB9F9ECE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A6C-62A4-4C4E-9ED9-B7C6A947B015}" type="datetimeFigureOut">
              <a:rPr lang="es-AR" smtClean="0"/>
              <a:t>29/9/2024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041D13-A806-4877-AC49-AFBC79BBB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458C95-3752-4E1E-A0D8-DFCD122D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F5A1-5E04-49A8-BF7F-AF6F9A25E9D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06260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4785A73-CA89-41DB-8022-C6AF1AC4B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A6C-62A4-4C4E-9ED9-B7C6A947B015}" type="datetimeFigureOut">
              <a:rPr lang="es-AR" smtClean="0"/>
              <a:t>29/9/2024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021B7B-119D-4D7A-A70B-2EE5561A1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EEFFDF-6907-4F8E-86CF-68B41FEC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F5A1-5E04-49A8-BF7F-AF6F9A25E9D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8522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595DC-A0F6-4192-9B3E-F355DF255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FA15E0-F66A-4F88-AE47-A943FB447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F5E491-8F18-4A6F-B10A-6C735D6F2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A12F32-CCBF-48C4-9239-16756436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A6C-62A4-4C4E-9ED9-B7C6A947B015}" type="datetimeFigureOut">
              <a:rPr lang="es-AR" smtClean="0"/>
              <a:t>29/9/2024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5B8E2F-85EA-4EBD-A569-4AA29799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5E4F75-3751-4BDA-BB11-411A07B11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F5A1-5E04-49A8-BF7F-AF6F9A25E9D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2124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EA421-8644-4650-9569-3C69B947E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85B7ACF-C0B1-41D0-BC2E-74D793412B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1C27E85-86B3-4877-9895-607ABF127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FA016E-4B39-41DD-9F93-5E4D2B12C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A6C-62A4-4C4E-9ED9-B7C6A947B015}" type="datetimeFigureOut">
              <a:rPr lang="es-AR" smtClean="0"/>
              <a:t>29/9/2024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1BBE42-7408-4A9A-8913-9E91A101B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C59E15-4163-4A57-9244-EA34D9E9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F5A1-5E04-49A8-BF7F-AF6F9A25E9D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67610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1CB751E-06FB-45F7-8149-CE6E26AFF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A6D9FD-49E1-42CB-80B0-7E06180CF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DD535A-AA01-4492-AD2C-C87B17D0DD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49A6C-62A4-4C4E-9ED9-B7C6A947B015}" type="datetimeFigureOut">
              <a:rPr lang="es-AR" smtClean="0"/>
              <a:t>29/9/2024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0B1342-2CC8-4900-BABB-8098A88E1E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BB0034-FEF4-4000-8D2B-B805586B4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1F5A1-5E04-49A8-BF7F-AF6F9A25E9D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69181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C7B2B15-D1EE-4C5D-A0A7-993523057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66"/>
            <a:ext cx="12122481" cy="675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23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408EB8-F4E9-477B-B7C4-C8E80CC54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3" y="102742"/>
            <a:ext cx="12164107" cy="67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71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B45566-C519-470D-BAC6-AE453BCAF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2813"/>
            <a:ext cx="12192000" cy="682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33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7834E29-20C5-4CD0-8489-21EB7EBB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7455"/>
            <a:ext cx="12192000" cy="683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40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9AE0C0F-A542-439B-B125-4089FD69C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" y="0"/>
            <a:ext cx="12132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91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40F38AF-2F0B-4A42-9B7A-0615A86B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3854"/>
            <a:ext cx="12192000" cy="687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50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D34A1DC-00C0-49C8-864A-9D015502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9" y="0"/>
            <a:ext cx="1211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8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06D98C1-B852-45C0-8E0B-40E698C91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999"/>
            <a:ext cx="12192000" cy="691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3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8158F15-1855-4206-B93A-621743C93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" y="0"/>
            <a:ext cx="12185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39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789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261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1FEEFF-26F1-42BC-952B-1FF39BA2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" y="0"/>
            <a:ext cx="12129856" cy="689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9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547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913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51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877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8435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484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135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9590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720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08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3B0B6C-5405-43DF-9717-08AF10682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619"/>
            <a:ext cx="12192000" cy="678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45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613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489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8586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806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28401F1-F93F-44A3-9123-76A171DBA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7" y="102743"/>
            <a:ext cx="12194407" cy="67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73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692474-28F3-4BC7-9AFA-32E5F869F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47" y="71919"/>
            <a:ext cx="12214947" cy="678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38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7AB17B-F548-4101-8EB8-8946B30F2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11" y="1"/>
            <a:ext cx="12229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43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924B89-61F6-46CB-8454-33E3065D0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" y="0"/>
            <a:ext cx="12188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5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9B8D5F7-22D7-451F-A223-6FD678BF1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6" y="1"/>
            <a:ext cx="12140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36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618495-A8D6-4D26-B86D-3DC754243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352" y="0"/>
            <a:ext cx="12257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259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0</Words>
  <Application>Microsoft Office PowerPoint</Application>
  <PresentationFormat>Panorámica</PresentationFormat>
  <Paragraphs>0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Clark, Connie</dc:creator>
  <cp:lastModifiedBy>Clark, Connie</cp:lastModifiedBy>
  <cp:revision>1</cp:revision>
  <dcterms:created xsi:type="dcterms:W3CDTF">2022-03-02T14:35:48Z</dcterms:created>
  <dcterms:modified xsi:type="dcterms:W3CDTF">2024-09-29T16:51:18Z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f52e709-27cd-4bee-a620-278331e736b2_Enabled">
    <vt:lpwstr>true</vt:lpwstr>
  </property>
  <property fmtid="{D5CDD505-2E9C-101B-9397-08002B2CF9AE}" pid="3" name="MSIP_Label_3f52e709-27cd-4bee-a620-278331e736b2_SetDate">
    <vt:lpwstr>2024-09-29T16:51:08Z</vt:lpwstr>
  </property>
  <property fmtid="{D5CDD505-2E9C-101B-9397-08002B2CF9AE}" pid="4" name="MSIP_Label_3f52e709-27cd-4bee-a620-278331e736b2_Method">
    <vt:lpwstr>Privileged</vt:lpwstr>
  </property>
  <property fmtid="{D5CDD505-2E9C-101B-9397-08002B2CF9AE}" pid="5" name="MSIP_Label_3f52e709-27cd-4bee-a620-278331e736b2_Name">
    <vt:lpwstr>3f52e709-27cd-4bee-a620-278331e736b2</vt:lpwstr>
  </property>
  <property fmtid="{D5CDD505-2E9C-101B-9397-08002B2CF9AE}" pid="6" name="MSIP_Label_3f52e709-27cd-4bee-a620-278331e736b2_SiteId">
    <vt:lpwstr>fee2180b-69b6-4afe-9f14-ccd70bd4c737</vt:lpwstr>
  </property>
  <property fmtid="{D5CDD505-2E9C-101B-9397-08002B2CF9AE}" pid="7" name="MSIP_Label_3f52e709-27cd-4bee-a620-278331e736b2_ActionId">
    <vt:lpwstr>b4ff9364-f1a7-4f5d-80a4-cd4590bf8a30</vt:lpwstr>
  </property>
  <property fmtid="{D5CDD505-2E9C-101B-9397-08002B2CF9AE}" pid="8" name="MSIP_Label_3f52e709-27cd-4bee-a620-278331e736b2_ContentBits">
    <vt:lpwstr>0</vt:lpwstr>
  </property>
</Properties>
</file>